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8" d="100"/>
          <a:sy n="108" d="100"/>
        </p:scale>
        <p:origin x="-78" y="-1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- 7th Grade</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- 7th Grade</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- 7th Grade</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Secondary Science - 7th Grade</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demonstrate safe practices during laboratory and field investigations as outlined in the Texas Safety Standards.[7.1A]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- 7th Grade</a:t>
            </a:r>
            <a:endParaRPr lang="en-US" dirty="0"/>
          </a:p>
        </p:txBody>
      </p:sp>
    </p:spTree>
    <p:extLst>
      <p:ext uri="{BB962C8B-B14F-4D97-AF65-F5344CB8AC3E}">
        <p14:creationId xmlns:p14="http://schemas.microsoft.com/office/powerpoint/2010/main" val="28587631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advantages and limitations of models such as size, scale, properties, and materials.[7.3C]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- 7th Grade</a:t>
            </a:r>
            <a:endParaRPr lang="en-US" dirty="0"/>
          </a:p>
        </p:txBody>
      </p:sp>
    </p:spTree>
    <p:extLst>
      <p:ext uri="{BB962C8B-B14F-4D97-AF65-F5344CB8AC3E}">
        <p14:creationId xmlns:p14="http://schemas.microsoft.com/office/powerpoint/2010/main" val="1565242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relate the impact of research on scientific thought and society, including the history of science and contributions of scientists as related to the content.[7.3D]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- 7th Grade</a:t>
            </a:r>
            <a:endParaRPr lang="en-US" dirty="0"/>
          </a:p>
        </p:txBody>
      </p:sp>
    </p:spTree>
    <p:extLst>
      <p:ext uri="{BB962C8B-B14F-4D97-AF65-F5344CB8AC3E}">
        <p14:creationId xmlns:p14="http://schemas.microsoft.com/office/powerpoint/2010/main" val="848588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55000" lnSpcReduction="20000"/>
          </a:bodyPr>
          <a:lstStyle/>
          <a:p>
            <a:r>
              <a:rPr lang="en-US" dirty="0"/>
              <a:t>use appropriate tools to collect, record, and analyze information, including life science models, hand lens, stereoscopes, microscopes, beakers, Petri dishes, microscope slides, graduated cylinders, test tubes, meter sticks, metric rulers, metric tape measures, timing devices, hot plates, balances, thermometers, calculators, water test kits, computers, temperature and pH probes, collecting nets, insect traps, globes, digital cameras, journals / notebooks, and other equipment as needed to teach the curriculum.[7.4A]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- 7th Grade</a:t>
            </a:r>
            <a:endParaRPr lang="en-US" dirty="0"/>
          </a:p>
        </p:txBody>
      </p:sp>
    </p:spTree>
    <p:extLst>
      <p:ext uri="{BB962C8B-B14F-4D97-AF65-F5344CB8AC3E}">
        <p14:creationId xmlns:p14="http://schemas.microsoft.com/office/powerpoint/2010/main" val="1595098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use preventative safety equipment, including chemical splash goggles, aprons, and gloves, and be prepared to use emergency safety equipment, including an eye / face wash, a fire blanket, and a fire extinguisher.[7.4B]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- 7th Grade</a:t>
            </a:r>
            <a:endParaRPr lang="en-US" dirty="0"/>
          </a:p>
        </p:txBody>
      </p:sp>
    </p:spTree>
    <p:extLst>
      <p:ext uri="{BB962C8B-B14F-4D97-AF65-F5344CB8AC3E}">
        <p14:creationId xmlns:p14="http://schemas.microsoft.com/office/powerpoint/2010/main" val="2548518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practice appropriate use and conservation of resources, including disposal, reuse, or recycling of materials.[7.1B]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- 7th Grade</a:t>
            </a:r>
            <a:endParaRPr lang="en-US" dirty="0"/>
          </a:p>
        </p:txBody>
      </p:sp>
    </p:spTree>
    <p:extLst>
      <p:ext uri="{BB962C8B-B14F-4D97-AF65-F5344CB8AC3E}">
        <p14:creationId xmlns:p14="http://schemas.microsoft.com/office/powerpoint/2010/main" val="2433592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plan and implement comparative and descriptive investigations by making observations, asking well-defined questions, and using appropriate equipment and technology.[7.2A]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- 7th Grade</a:t>
            </a:r>
            <a:endParaRPr lang="en-US" dirty="0"/>
          </a:p>
        </p:txBody>
      </p:sp>
    </p:spTree>
    <p:extLst>
      <p:ext uri="{BB962C8B-B14F-4D97-AF65-F5344CB8AC3E}">
        <p14:creationId xmlns:p14="http://schemas.microsoft.com/office/powerpoint/2010/main" val="387240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design and implement experimental investigations by making observations, asking well-defined questions, formulating testable hypotheses, and using appropriate equipment and technology.[7.2B]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- 7th Grade</a:t>
            </a:r>
            <a:endParaRPr lang="en-US" dirty="0"/>
          </a:p>
        </p:txBody>
      </p:sp>
    </p:spTree>
    <p:extLst>
      <p:ext uri="{BB962C8B-B14F-4D97-AF65-F5344CB8AC3E}">
        <p14:creationId xmlns:p14="http://schemas.microsoft.com/office/powerpoint/2010/main" val="1310345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collect and record data using the International System of Units (SI) and qualitative means such as labeled drawings, writing, and graphic organizers.[7.2C]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- 7th Grade</a:t>
            </a:r>
            <a:endParaRPr lang="en-US" dirty="0"/>
          </a:p>
        </p:txBody>
      </p:sp>
    </p:spTree>
    <p:extLst>
      <p:ext uri="{BB962C8B-B14F-4D97-AF65-F5344CB8AC3E}">
        <p14:creationId xmlns:p14="http://schemas.microsoft.com/office/powerpoint/2010/main" val="2407694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construct tables and graphs, using repeated trials and means, to organize data and identify patterns.[7.2D]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- 7th Grade</a:t>
            </a:r>
            <a:endParaRPr lang="en-US" dirty="0"/>
          </a:p>
        </p:txBody>
      </p:sp>
    </p:spTree>
    <p:extLst>
      <p:ext uri="{BB962C8B-B14F-4D97-AF65-F5344CB8AC3E}">
        <p14:creationId xmlns:p14="http://schemas.microsoft.com/office/powerpoint/2010/main" val="4191485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data to formulate reasonable explanations, communicate valid conclusions supported by the data, and predict trends.[7.2E]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- 7th Grade</a:t>
            </a:r>
            <a:endParaRPr lang="en-US" dirty="0"/>
          </a:p>
        </p:txBody>
      </p:sp>
    </p:spTree>
    <p:extLst>
      <p:ext uri="{BB962C8B-B14F-4D97-AF65-F5344CB8AC3E}">
        <p14:creationId xmlns:p14="http://schemas.microsoft.com/office/powerpoint/2010/main" val="2393469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in all fields of science, analyze, evaluate, and critique scientific explanations by using empirical evidence, logical reasoning, and experimental and observational testing, including examining all sides of scientific evidence of those scientific explanations, so as to encourage critical thinking by the student.[7.3A]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- 7th Grade</a:t>
            </a:r>
            <a:endParaRPr lang="en-US" dirty="0"/>
          </a:p>
        </p:txBody>
      </p:sp>
    </p:spTree>
    <p:extLst>
      <p:ext uri="{BB962C8B-B14F-4D97-AF65-F5344CB8AC3E}">
        <p14:creationId xmlns:p14="http://schemas.microsoft.com/office/powerpoint/2010/main" val="1342377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models to represent aspects of the natural world such as human body systems and plant and animal cells.[7.3B]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- 7th Grade</a:t>
            </a:r>
            <a:endParaRPr lang="en-US" dirty="0"/>
          </a:p>
        </p:txBody>
      </p:sp>
    </p:spTree>
    <p:extLst>
      <p:ext uri="{BB962C8B-B14F-4D97-AF65-F5344CB8AC3E}">
        <p14:creationId xmlns:p14="http://schemas.microsoft.com/office/powerpoint/2010/main" val="10236789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TotalTime>
  <Words>510</Words>
  <Application>Microsoft Office PowerPoint</Application>
  <PresentationFormat>On-screen Show (4:3)</PresentationFormat>
  <Paragraphs>39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9</cp:revision>
  <dcterms:created xsi:type="dcterms:W3CDTF">2014-10-20T16:17:28Z</dcterms:created>
  <dcterms:modified xsi:type="dcterms:W3CDTF">2014-11-04T15:11:14Z</dcterms:modified>
</cp:coreProperties>
</file>